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ppt/ink/ink3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4.xml" ContentType="application/inkml+xml"/>
  <Override PartName="/ppt/ink/ink5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03" r:id="rId2"/>
  </p:sldMasterIdLst>
  <p:sldIdLst>
    <p:sldId id="285" r:id="rId3"/>
    <p:sldId id="388" r:id="rId4"/>
    <p:sldId id="423" r:id="rId5"/>
    <p:sldId id="424" r:id="rId6"/>
    <p:sldId id="383" r:id="rId7"/>
    <p:sldId id="343" r:id="rId8"/>
    <p:sldId id="425" r:id="rId9"/>
    <p:sldId id="426" r:id="rId10"/>
    <p:sldId id="427" r:id="rId11"/>
    <p:sldId id="410" r:id="rId12"/>
    <p:sldId id="31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Третьякова" initials="ЮТ" lastIdx="2" clrIdx="0">
    <p:extLst>
      <p:ext uri="{19B8F6BF-5375-455C-9EA6-DF929625EA0E}">
        <p15:presenceInfo xmlns:p15="http://schemas.microsoft.com/office/powerpoint/2012/main" userId="a874b685f521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70257-5E59-4A9B-A422-F6ACD63A32A5}" v="235" dt="2022-01-24T21:05:34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5" d="100"/>
          <a:sy n="95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Юлия Третьякова" userId="a874b685f52134c1" providerId="LiveId" clId="{32370257-5E59-4A9B-A422-F6ACD63A32A5}"/>
    <pc:docChg chg="undo custSel addSld delSld modSld sldOrd">
      <pc:chgData name="Юлия Третьякова" userId="a874b685f52134c1" providerId="LiveId" clId="{32370257-5E59-4A9B-A422-F6ACD63A32A5}" dt="2022-01-24T21:08:22.246" v="630"/>
      <pc:docMkLst>
        <pc:docMk/>
      </pc:docMkLst>
      <pc:sldChg chg="modSp mod">
        <pc:chgData name="Юлия Третьякова" userId="a874b685f52134c1" providerId="LiveId" clId="{32370257-5E59-4A9B-A422-F6ACD63A32A5}" dt="2022-01-24T19:05:57.483" v="25" actId="20577"/>
        <pc:sldMkLst>
          <pc:docMk/>
          <pc:sldMk cId="1665151386" sldId="285"/>
        </pc:sldMkLst>
        <pc:spChg chg="mod">
          <ac:chgData name="Юлия Третьякова" userId="a874b685f52134c1" providerId="LiveId" clId="{32370257-5E59-4A9B-A422-F6ACD63A32A5}" dt="2022-01-24T19:05:57.483" v="25" actId="20577"/>
          <ac:spMkLst>
            <pc:docMk/>
            <pc:sldMk cId="1665151386" sldId="285"/>
            <ac:spMk id="10" creationId="{00000000-0000-0000-0000-000000000000}"/>
          </ac:spMkLst>
        </pc:spChg>
      </pc:sldChg>
      <pc:sldChg chg="addSp delSp modSp mod">
        <pc:chgData name="Юлия Третьякова" userId="a874b685f52134c1" providerId="LiveId" clId="{32370257-5E59-4A9B-A422-F6ACD63A32A5}" dt="2022-01-24T21:07:44.730" v="623"/>
        <pc:sldMkLst>
          <pc:docMk/>
          <pc:sldMk cId="1493408138" sldId="343"/>
        </pc:sldMkLst>
        <pc:spChg chg="del mod">
          <ac:chgData name="Юлия Третьякова" userId="a874b685f52134c1" providerId="LiveId" clId="{32370257-5E59-4A9B-A422-F6ACD63A32A5}" dt="2022-01-24T20:55:15.305" v="492"/>
          <ac:spMkLst>
            <pc:docMk/>
            <pc:sldMk cId="1493408138" sldId="343"/>
            <ac:spMk id="3" creationId="{48A512B0-0040-4FDE-BE9E-D6D201FE6C24}"/>
          </ac:spMkLst>
        </pc:spChg>
        <pc:spChg chg="mod">
          <ac:chgData name="Юлия Третьякова" userId="a874b685f52134c1" providerId="LiveId" clId="{32370257-5E59-4A9B-A422-F6ACD63A32A5}" dt="2022-01-24T21:07:44.730" v="623"/>
          <ac:spMkLst>
            <pc:docMk/>
            <pc:sldMk cId="1493408138" sldId="343"/>
            <ac:spMk id="8" creationId="{00000000-0000-0000-0000-000000000000}"/>
          </ac:spMkLst>
        </pc:spChg>
        <pc:graphicFrameChg chg="mod">
          <ac:chgData name="Юлия Третьякова" userId="a874b685f52134c1" providerId="LiveId" clId="{32370257-5E59-4A9B-A422-F6ACD63A32A5}" dt="2022-01-24T20:58:30.664" v="542" actId="20577"/>
          <ac:graphicFrameMkLst>
            <pc:docMk/>
            <pc:sldMk cId="1493408138" sldId="343"/>
            <ac:graphicFrameMk id="14" creationId="{1690D4BF-223E-4527-9A24-BE4B8889BF69}"/>
          </ac:graphicFrameMkLst>
        </pc:graphicFrameChg>
        <pc:picChg chg="add mod">
          <ac:chgData name="Юлия Третьякова" userId="a874b685f52134c1" providerId="LiveId" clId="{32370257-5E59-4A9B-A422-F6ACD63A32A5}" dt="2022-01-24T20:57:41.705" v="496" actId="14100"/>
          <ac:picMkLst>
            <pc:docMk/>
            <pc:sldMk cId="1493408138" sldId="343"/>
            <ac:picMk id="9" creationId="{3A36607B-9EFC-4AD6-BF9E-ED1CD6AD7652}"/>
          </ac:picMkLst>
        </pc:picChg>
        <pc:picChg chg="del">
          <ac:chgData name="Юлия Третьякова" userId="a874b685f52134c1" providerId="LiveId" clId="{32370257-5E59-4A9B-A422-F6ACD63A32A5}" dt="2022-01-24T20:55:15.305" v="490" actId="478"/>
          <ac:picMkLst>
            <pc:docMk/>
            <pc:sldMk cId="1493408138" sldId="343"/>
            <ac:picMk id="1026" creationId="{B38F01D0-529C-463F-80D8-BDC4318D1659}"/>
          </ac:picMkLst>
        </pc:picChg>
        <pc:inkChg chg="add">
          <ac:chgData name="Юлия Третьякова" userId="a874b685f52134c1" providerId="LiveId" clId="{32370257-5E59-4A9B-A422-F6ACD63A32A5}" dt="2022-01-24T20:57:49.537" v="497" actId="9405"/>
          <ac:inkMkLst>
            <pc:docMk/>
            <pc:sldMk cId="1493408138" sldId="343"/>
            <ac:inkMk id="4" creationId="{7A6E7EB5-3C7D-4A26-BA51-B783CA200E79}"/>
          </ac:inkMkLst>
        </pc:inkChg>
        <pc:inkChg chg="add">
          <ac:chgData name="Юлия Третьякова" userId="a874b685f52134c1" providerId="LiveId" clId="{32370257-5E59-4A9B-A422-F6ACD63A32A5}" dt="2022-01-24T20:57:56.489" v="498" actId="9405"/>
          <ac:inkMkLst>
            <pc:docMk/>
            <pc:sldMk cId="1493408138" sldId="343"/>
            <ac:inkMk id="6" creationId="{5E3D020C-79EB-40BF-A32C-0537BD49AE78}"/>
          </ac:inkMkLst>
        </pc:inkChg>
      </pc:sldChg>
      <pc:sldChg chg="addSp delSp modSp mod">
        <pc:chgData name="Юлия Третьякова" userId="a874b685f52134c1" providerId="LiveId" clId="{32370257-5E59-4A9B-A422-F6ACD63A32A5}" dt="2022-01-24T21:07:26.713" v="622"/>
        <pc:sldMkLst>
          <pc:docMk/>
          <pc:sldMk cId="844913482" sldId="383"/>
        </pc:sldMkLst>
        <pc:spChg chg="del mod">
          <ac:chgData name="Юлия Третьякова" userId="a874b685f52134c1" providerId="LiveId" clId="{32370257-5E59-4A9B-A422-F6ACD63A32A5}" dt="2022-01-24T20:54:24.786" v="488"/>
          <ac:spMkLst>
            <pc:docMk/>
            <pc:sldMk cId="844913482" sldId="383"/>
            <ac:spMk id="4" creationId="{069D324F-F6C2-4EB5-AC6B-C5E55C6DAABA}"/>
          </ac:spMkLst>
        </pc:spChg>
        <pc:spChg chg="mod">
          <ac:chgData name="Юлия Третьякова" userId="a874b685f52134c1" providerId="LiveId" clId="{32370257-5E59-4A9B-A422-F6ACD63A32A5}" dt="2022-01-24T21:07:26.713" v="622"/>
          <ac:spMkLst>
            <pc:docMk/>
            <pc:sldMk cId="844913482" sldId="383"/>
            <ac:spMk id="8" creationId="{00000000-0000-0000-0000-000000000000}"/>
          </ac:spMkLst>
        </pc:spChg>
        <pc:spChg chg="del mod">
          <ac:chgData name="Юлия Третьякова" userId="a874b685f52134c1" providerId="LiveId" clId="{32370257-5E59-4A9B-A422-F6ACD63A32A5}" dt="2022-01-24T20:54:24.786" v="486"/>
          <ac:spMkLst>
            <pc:docMk/>
            <pc:sldMk cId="844913482" sldId="383"/>
            <ac:spMk id="11" creationId="{E8CD2097-C6B9-41C8-B129-240E50F1769E}"/>
          </ac:spMkLst>
        </pc:spChg>
        <pc:graphicFrameChg chg="mod">
          <ac:chgData name="Юлия Третьякова" userId="a874b685f52134c1" providerId="LiveId" clId="{32370257-5E59-4A9B-A422-F6ACD63A32A5}" dt="2022-01-24T20:54:23.023" v="484" actId="20577"/>
          <ac:graphicFrameMkLst>
            <pc:docMk/>
            <pc:sldMk cId="844913482" sldId="383"/>
            <ac:graphicFrameMk id="14" creationId="{1690D4BF-223E-4527-9A24-BE4B8889BF69}"/>
          </ac:graphicFrameMkLst>
        </pc:graphicFrameChg>
        <pc:picChg chg="add mod">
          <ac:chgData name="Юлия Третьякова" userId="a874b685f52134c1" providerId="LiveId" clId="{32370257-5E59-4A9B-A422-F6ACD63A32A5}" dt="2022-01-24T20:53:58.742" v="436" actId="1076"/>
          <ac:picMkLst>
            <pc:docMk/>
            <pc:sldMk cId="844913482" sldId="383"/>
            <ac:picMk id="15" creationId="{543C7440-3903-4615-9A84-DF7BAD704A30}"/>
          </ac:picMkLst>
        </pc:picChg>
        <pc:picChg chg="del">
          <ac:chgData name="Юлия Третьякова" userId="a874b685f52134c1" providerId="LiveId" clId="{32370257-5E59-4A9B-A422-F6ACD63A32A5}" dt="2022-01-24T20:53:24.691" v="429" actId="478"/>
          <ac:picMkLst>
            <pc:docMk/>
            <pc:sldMk cId="844913482" sldId="383"/>
            <ac:picMk id="5122" creationId="{41F1A1B0-7C24-40B4-A216-0EE4C1DA94CE}"/>
          </ac:picMkLst>
        </pc:picChg>
        <pc:inkChg chg="add">
          <ac:chgData name="Юлия Третьякова" userId="a874b685f52134c1" providerId="LiveId" clId="{32370257-5E59-4A9B-A422-F6ACD63A32A5}" dt="2022-01-24T20:53:12.611" v="423" actId="9405"/>
          <ac:inkMkLst>
            <pc:docMk/>
            <pc:sldMk cId="844913482" sldId="383"/>
            <ac:inkMk id="6" creationId="{EEEDBDD7-1842-4D98-B49E-F5DFE6B90672}"/>
          </ac:inkMkLst>
        </pc:inkChg>
        <pc:inkChg chg="add">
          <ac:chgData name="Юлия Третьякова" userId="a874b685f52134c1" providerId="LiveId" clId="{32370257-5E59-4A9B-A422-F6ACD63A32A5}" dt="2022-01-24T20:53:15.296" v="424" actId="9405"/>
          <ac:inkMkLst>
            <pc:docMk/>
            <pc:sldMk cId="844913482" sldId="383"/>
            <ac:inkMk id="7" creationId="{5C39ED05-CB44-4E71-9617-C0A40B3647BF}"/>
          </ac:inkMkLst>
        </pc:inkChg>
        <pc:inkChg chg="add del">
          <ac:chgData name="Юлия Третьякова" userId="a874b685f52134c1" providerId="LiveId" clId="{32370257-5E59-4A9B-A422-F6ACD63A32A5}" dt="2022-01-24T20:53:20.393" v="428" actId="9405"/>
          <ac:inkMkLst>
            <pc:docMk/>
            <pc:sldMk cId="844913482" sldId="383"/>
            <ac:inkMk id="9" creationId="{C10D1807-114F-4E63-B64D-4A9C5F2FEC25}"/>
          </ac:inkMkLst>
        </pc:inkChg>
        <pc:inkChg chg="add del">
          <ac:chgData name="Юлия Третьякова" userId="a874b685f52134c1" providerId="LiveId" clId="{32370257-5E59-4A9B-A422-F6ACD63A32A5}" dt="2022-01-24T20:53:19.592" v="427" actId="9405"/>
          <ac:inkMkLst>
            <pc:docMk/>
            <pc:sldMk cId="844913482" sldId="383"/>
            <ac:inkMk id="10" creationId="{9428D0F4-8CB7-457A-B01B-532CE327132F}"/>
          </ac:inkMkLst>
        </pc:inkChg>
        <pc:inkChg chg="add del">
          <ac:chgData name="Юлия Третьякова" userId="a874b685f52134c1" providerId="LiveId" clId="{32370257-5E59-4A9B-A422-F6ACD63A32A5}" dt="2022-01-24T20:58:07.869" v="500" actId="9405"/>
          <ac:inkMkLst>
            <pc:docMk/>
            <pc:sldMk cId="844913482" sldId="383"/>
            <ac:inkMk id="12" creationId="{ACB941B2-5FD5-490C-813A-7E80EC4727D7}"/>
          </ac:inkMkLst>
        </pc:inkChg>
      </pc:sldChg>
      <pc:sldChg chg="del">
        <pc:chgData name="Юлия Третьякова" userId="a874b685f52134c1" providerId="LiveId" clId="{32370257-5E59-4A9B-A422-F6ACD63A32A5}" dt="2022-01-24T21:06:49.181" v="607" actId="2696"/>
        <pc:sldMkLst>
          <pc:docMk/>
          <pc:sldMk cId="1562056562" sldId="385"/>
        </pc:sldMkLst>
      </pc:sldChg>
      <pc:sldChg chg="del">
        <pc:chgData name="Юлия Третьякова" userId="a874b685f52134c1" providerId="LiveId" clId="{32370257-5E59-4A9B-A422-F6ACD63A32A5}" dt="2022-01-24T21:06:55.323" v="611" actId="2696"/>
        <pc:sldMkLst>
          <pc:docMk/>
          <pc:sldMk cId="1376144695" sldId="386"/>
        </pc:sldMkLst>
      </pc:sldChg>
      <pc:sldChg chg="addSp delSp modSp mod">
        <pc:chgData name="Юлия Третьякова" userId="a874b685f52134c1" providerId="LiveId" clId="{32370257-5E59-4A9B-A422-F6ACD63A32A5}" dt="2022-01-24T19:19:56.711" v="307" actId="1076"/>
        <pc:sldMkLst>
          <pc:docMk/>
          <pc:sldMk cId="2223610959" sldId="388"/>
        </pc:sldMkLst>
        <pc:spChg chg="del mod">
          <ac:chgData name="Юлия Третьякова" userId="a874b685f52134c1" providerId="LiveId" clId="{32370257-5E59-4A9B-A422-F6ACD63A32A5}" dt="2022-01-24T19:12:13.056" v="64" actId="21"/>
          <ac:spMkLst>
            <pc:docMk/>
            <pc:sldMk cId="2223610959" sldId="388"/>
            <ac:spMk id="4" creationId="{A1A61A0C-7A30-4CF2-BD69-1A8821EDC5CA}"/>
          </ac:spMkLst>
        </pc:spChg>
        <pc:spChg chg="mod">
          <ac:chgData name="Юлия Третьякова" userId="a874b685f52134c1" providerId="LiveId" clId="{32370257-5E59-4A9B-A422-F6ACD63A32A5}" dt="2022-01-24T19:06:10.504" v="44" actId="20577"/>
          <ac:spMkLst>
            <pc:docMk/>
            <pc:sldMk cId="2223610959" sldId="388"/>
            <ac:spMk id="8" creationId="{00000000-0000-0000-0000-000000000000}"/>
          </ac:spMkLst>
        </pc:spChg>
        <pc:spChg chg="mod">
          <ac:chgData name="Юлия Третьякова" userId="a874b685f52134c1" providerId="LiveId" clId="{32370257-5E59-4A9B-A422-F6ACD63A32A5}" dt="2022-01-24T19:13:37.836" v="143" actId="20577"/>
          <ac:spMkLst>
            <pc:docMk/>
            <pc:sldMk cId="2223610959" sldId="388"/>
            <ac:spMk id="9" creationId="{C274CCE6-363D-4349-85D9-E5A337A8199A}"/>
          </ac:spMkLst>
        </pc:spChg>
        <pc:spChg chg="add mod">
          <ac:chgData name="Юлия Третьякова" userId="a874b685f52134c1" providerId="LiveId" clId="{32370257-5E59-4A9B-A422-F6ACD63A32A5}" dt="2022-01-24T19:18:30.347" v="299" actId="20577"/>
          <ac:spMkLst>
            <pc:docMk/>
            <pc:sldMk cId="2223610959" sldId="388"/>
            <ac:spMk id="11" creationId="{5665AC0F-EFAE-4EB0-9647-04C687A42A8F}"/>
          </ac:spMkLst>
        </pc:spChg>
        <pc:graphicFrameChg chg="mod">
          <ac:chgData name="Юлия Третьякова" userId="a874b685f52134c1" providerId="LiveId" clId="{32370257-5E59-4A9B-A422-F6ACD63A32A5}" dt="2022-01-24T19:11:58.295" v="62" actId="20577"/>
          <ac:graphicFrameMkLst>
            <pc:docMk/>
            <pc:sldMk cId="2223610959" sldId="388"/>
            <ac:graphicFrameMk id="14" creationId="{1690D4BF-223E-4527-9A24-BE4B8889BF69}"/>
          </ac:graphicFrameMkLst>
        </pc:graphicFrameChg>
        <pc:picChg chg="add mod">
          <ac:chgData name="Юлия Третьякова" userId="a874b685f52134c1" providerId="LiveId" clId="{32370257-5E59-4A9B-A422-F6ACD63A32A5}" dt="2022-01-24T19:19:56.711" v="307" actId="1076"/>
          <ac:picMkLst>
            <pc:docMk/>
            <pc:sldMk cId="2223610959" sldId="388"/>
            <ac:picMk id="15" creationId="{0EE00707-A057-4816-B40A-A7B35E080A47}"/>
          </ac:picMkLst>
        </pc:picChg>
        <pc:cxnChg chg="add mod">
          <ac:chgData name="Юлия Третьякова" userId="a874b685f52134c1" providerId="LiveId" clId="{32370257-5E59-4A9B-A422-F6ACD63A32A5}" dt="2022-01-24T19:13:59.446" v="146" actId="1582"/>
          <ac:cxnSpMkLst>
            <pc:docMk/>
            <pc:sldMk cId="2223610959" sldId="388"/>
            <ac:cxnSpMk id="10" creationId="{83ADECDC-30C4-46AA-B8E4-780C9BBA2AD4}"/>
          </ac:cxnSpMkLst>
        </pc:cxnChg>
        <pc:cxnChg chg="add mod">
          <ac:chgData name="Юлия Третьякова" userId="a874b685f52134c1" providerId="LiveId" clId="{32370257-5E59-4A9B-A422-F6ACD63A32A5}" dt="2022-01-24T19:14:22.518" v="150" actId="1076"/>
          <ac:cxnSpMkLst>
            <pc:docMk/>
            <pc:sldMk cId="2223610959" sldId="388"/>
            <ac:cxnSpMk id="12" creationId="{6C72B935-2E1B-46EA-9894-B558E1226DB5}"/>
          </ac:cxnSpMkLst>
        </pc:cxnChg>
      </pc:sldChg>
      <pc:sldChg chg="del">
        <pc:chgData name="Юлия Третьякова" userId="a874b685f52134c1" providerId="LiveId" clId="{32370257-5E59-4A9B-A422-F6ACD63A32A5}" dt="2022-01-24T21:06:41.406" v="602" actId="2696"/>
        <pc:sldMkLst>
          <pc:docMk/>
          <pc:sldMk cId="2518473848" sldId="389"/>
        </pc:sldMkLst>
      </pc:sldChg>
      <pc:sldChg chg="del">
        <pc:chgData name="Юлия Третьякова" userId="a874b685f52134c1" providerId="LiveId" clId="{32370257-5E59-4A9B-A422-F6ACD63A32A5}" dt="2022-01-24T21:06:45.378" v="604" actId="2696"/>
        <pc:sldMkLst>
          <pc:docMk/>
          <pc:sldMk cId="1769725425" sldId="390"/>
        </pc:sldMkLst>
      </pc:sldChg>
      <pc:sldChg chg="del">
        <pc:chgData name="Юлия Третьякова" userId="a874b685f52134c1" providerId="LiveId" clId="{32370257-5E59-4A9B-A422-F6ACD63A32A5}" dt="2022-01-24T21:06:52.189" v="609" actId="2696"/>
        <pc:sldMkLst>
          <pc:docMk/>
          <pc:sldMk cId="2675126533" sldId="391"/>
        </pc:sldMkLst>
      </pc:sldChg>
      <pc:sldChg chg="del">
        <pc:chgData name="Юлия Третьякова" userId="a874b685f52134c1" providerId="LiveId" clId="{32370257-5E59-4A9B-A422-F6ACD63A32A5}" dt="2022-01-24T21:06:53.795" v="610" actId="2696"/>
        <pc:sldMkLst>
          <pc:docMk/>
          <pc:sldMk cId="1864146852" sldId="392"/>
        </pc:sldMkLst>
      </pc:sldChg>
      <pc:sldChg chg="del">
        <pc:chgData name="Юлия Третьякова" userId="a874b685f52134c1" providerId="LiveId" clId="{32370257-5E59-4A9B-A422-F6ACD63A32A5}" dt="2022-01-24T21:06:57.606" v="613" actId="2696"/>
        <pc:sldMkLst>
          <pc:docMk/>
          <pc:sldMk cId="2828460107" sldId="393"/>
        </pc:sldMkLst>
      </pc:sldChg>
      <pc:sldChg chg="del">
        <pc:chgData name="Юлия Третьякова" userId="a874b685f52134c1" providerId="LiveId" clId="{32370257-5E59-4A9B-A422-F6ACD63A32A5}" dt="2022-01-24T21:06:59.288" v="615" actId="2696"/>
        <pc:sldMkLst>
          <pc:docMk/>
          <pc:sldMk cId="2069184457" sldId="394"/>
        </pc:sldMkLst>
      </pc:sldChg>
      <pc:sldChg chg="addSp delSp modSp mod">
        <pc:chgData name="Юлия Третьякова" userId="a874b685f52134c1" providerId="LiveId" clId="{32370257-5E59-4A9B-A422-F6ACD63A32A5}" dt="2022-01-24T21:08:22.246" v="630"/>
        <pc:sldMkLst>
          <pc:docMk/>
          <pc:sldMk cId="1991440932" sldId="410"/>
        </pc:sldMkLst>
        <pc:spChg chg="del mod">
          <ac:chgData name="Юлия Третьякова" userId="a874b685f52134c1" providerId="LiveId" clId="{32370257-5E59-4A9B-A422-F6ACD63A32A5}" dt="2022-01-24T21:04:57.037" v="577"/>
          <ac:spMkLst>
            <pc:docMk/>
            <pc:sldMk cId="1991440932" sldId="410"/>
            <ac:spMk id="3" creationId="{48A512B0-0040-4FDE-BE9E-D6D201FE6C24}"/>
          </ac:spMkLst>
        </pc:spChg>
        <pc:spChg chg="mod">
          <ac:chgData name="Юлия Третьякова" userId="a874b685f52134c1" providerId="LiveId" clId="{32370257-5E59-4A9B-A422-F6ACD63A32A5}" dt="2022-01-24T21:08:22.246" v="630"/>
          <ac:spMkLst>
            <pc:docMk/>
            <pc:sldMk cId="1991440932" sldId="410"/>
            <ac:spMk id="8" creationId="{00000000-0000-0000-0000-000000000000}"/>
          </ac:spMkLst>
        </pc:spChg>
        <pc:spChg chg="del mod">
          <ac:chgData name="Юлия Третьякова" userId="a874b685f52134c1" providerId="LiveId" clId="{32370257-5E59-4A9B-A422-F6ACD63A32A5}" dt="2022-01-24T21:04:43.492" v="572"/>
          <ac:spMkLst>
            <pc:docMk/>
            <pc:sldMk cId="1991440932" sldId="410"/>
            <ac:spMk id="17" creationId="{DF9642F2-C8DB-4834-9E3B-139CC1613638}"/>
          </ac:spMkLst>
        </pc:spChg>
        <pc:graphicFrameChg chg="mod">
          <ac:chgData name="Юлия Третьякова" userId="a874b685f52134c1" providerId="LiveId" clId="{32370257-5E59-4A9B-A422-F6ACD63A32A5}" dt="2022-01-24T21:05:34.421" v="599" actId="20577"/>
          <ac:graphicFrameMkLst>
            <pc:docMk/>
            <pc:sldMk cId="1991440932" sldId="410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32370257-5E59-4A9B-A422-F6ACD63A32A5}" dt="2022-01-24T21:04:34.811" v="567" actId="478"/>
          <ac:picMkLst>
            <pc:docMk/>
            <pc:sldMk cId="1991440932" sldId="410"/>
            <ac:picMk id="6" creationId="{4A77E8F4-BF55-474D-B206-0215849E7C4B}"/>
          </ac:picMkLst>
        </pc:picChg>
        <pc:picChg chg="add mod modCrop">
          <ac:chgData name="Юлия Третьякова" userId="a874b685f52134c1" providerId="LiveId" clId="{32370257-5E59-4A9B-A422-F6ACD63A32A5}" dt="2022-01-24T21:05:40.337" v="601" actId="14100"/>
          <ac:picMkLst>
            <pc:docMk/>
            <pc:sldMk cId="1991440932" sldId="410"/>
            <ac:picMk id="7" creationId="{BB8D3310-C696-4C39-9A51-B170F81BAE38}"/>
          </ac:picMkLst>
        </pc:picChg>
        <pc:picChg chg="del">
          <ac:chgData name="Юлия Третьякова" userId="a874b685f52134c1" providerId="LiveId" clId="{32370257-5E59-4A9B-A422-F6ACD63A32A5}" dt="2022-01-24T21:04:36.564" v="568" actId="478"/>
          <ac:picMkLst>
            <pc:docMk/>
            <pc:sldMk cId="1991440932" sldId="410"/>
            <ac:picMk id="9" creationId="{03DC3F55-F31C-4E55-8BDC-45278441E415}"/>
          </ac:picMkLst>
        </pc:picChg>
        <pc:picChg chg="del">
          <ac:chgData name="Юлия Третьякова" userId="a874b685f52134c1" providerId="LiveId" clId="{32370257-5E59-4A9B-A422-F6ACD63A32A5}" dt="2022-01-24T21:04:38.456" v="569" actId="478"/>
          <ac:picMkLst>
            <pc:docMk/>
            <pc:sldMk cId="1991440932" sldId="410"/>
            <ac:picMk id="16" creationId="{49E200CB-8043-4F98-8AD5-4C75E5E15C54}"/>
          </ac:picMkLst>
        </pc:picChg>
        <pc:picChg chg="del">
          <ac:chgData name="Юлия Третьякова" userId="a874b685f52134c1" providerId="LiveId" clId="{32370257-5E59-4A9B-A422-F6ACD63A32A5}" dt="2022-01-24T21:04:32.585" v="566" actId="478"/>
          <ac:picMkLst>
            <pc:docMk/>
            <pc:sldMk cId="1991440932" sldId="410"/>
            <ac:picMk id="2052" creationId="{6CDE5690-7D98-491F-B082-D0C98218D1A8}"/>
          </ac:picMkLst>
        </pc:picChg>
      </pc:sldChg>
      <pc:sldChg chg="del">
        <pc:chgData name="Юлия Третьякова" userId="a874b685f52134c1" providerId="LiveId" clId="{32370257-5E59-4A9B-A422-F6ACD63A32A5}" dt="2022-01-24T21:06:43.459" v="603" actId="2696"/>
        <pc:sldMkLst>
          <pc:docMk/>
          <pc:sldMk cId="2770470597" sldId="411"/>
        </pc:sldMkLst>
      </pc:sldChg>
      <pc:sldChg chg="del">
        <pc:chgData name="Юлия Третьякова" userId="a874b685f52134c1" providerId="LiveId" clId="{32370257-5E59-4A9B-A422-F6ACD63A32A5}" dt="2022-01-24T21:06:46.600" v="605" actId="2696"/>
        <pc:sldMkLst>
          <pc:docMk/>
          <pc:sldMk cId="2634306817" sldId="412"/>
        </pc:sldMkLst>
      </pc:sldChg>
      <pc:sldChg chg="del">
        <pc:chgData name="Юлия Третьякова" userId="a874b685f52134c1" providerId="LiveId" clId="{32370257-5E59-4A9B-A422-F6ACD63A32A5}" dt="2022-01-24T21:06:47.985" v="606" actId="2696"/>
        <pc:sldMkLst>
          <pc:docMk/>
          <pc:sldMk cId="1178638740" sldId="413"/>
        </pc:sldMkLst>
      </pc:sldChg>
      <pc:sldChg chg="del">
        <pc:chgData name="Юлия Третьякова" userId="a874b685f52134c1" providerId="LiveId" clId="{32370257-5E59-4A9B-A422-F6ACD63A32A5}" dt="2022-01-24T21:06:56.587" v="612" actId="2696"/>
        <pc:sldMkLst>
          <pc:docMk/>
          <pc:sldMk cId="3276573761" sldId="414"/>
        </pc:sldMkLst>
      </pc:sldChg>
      <pc:sldChg chg="del">
        <pc:chgData name="Юлия Третьякова" userId="a874b685f52134c1" providerId="LiveId" clId="{32370257-5E59-4A9B-A422-F6ACD63A32A5}" dt="2022-01-24T21:06:50.398" v="608" actId="2696"/>
        <pc:sldMkLst>
          <pc:docMk/>
          <pc:sldMk cId="3695987687" sldId="415"/>
        </pc:sldMkLst>
      </pc:sldChg>
      <pc:sldChg chg="del">
        <pc:chgData name="Юлия Третьякова" userId="a874b685f52134c1" providerId="LiveId" clId="{32370257-5E59-4A9B-A422-F6ACD63A32A5}" dt="2022-01-24T21:06:58.508" v="614" actId="2696"/>
        <pc:sldMkLst>
          <pc:docMk/>
          <pc:sldMk cId="2663326241" sldId="416"/>
        </pc:sldMkLst>
      </pc:sldChg>
      <pc:sldChg chg="del">
        <pc:chgData name="Юлия Третьякова" userId="a874b685f52134c1" providerId="LiveId" clId="{32370257-5E59-4A9B-A422-F6ACD63A32A5}" dt="2022-01-24T21:07:00.052" v="616" actId="2696"/>
        <pc:sldMkLst>
          <pc:docMk/>
          <pc:sldMk cId="3992747019" sldId="417"/>
        </pc:sldMkLst>
      </pc:sldChg>
      <pc:sldChg chg="del">
        <pc:chgData name="Юлия Третьякова" userId="a874b685f52134c1" providerId="LiveId" clId="{32370257-5E59-4A9B-A422-F6ACD63A32A5}" dt="2022-01-24T21:07:01.214" v="617" actId="2696"/>
        <pc:sldMkLst>
          <pc:docMk/>
          <pc:sldMk cId="1857559688" sldId="418"/>
        </pc:sldMkLst>
      </pc:sldChg>
      <pc:sldChg chg="del">
        <pc:chgData name="Юлия Третьякова" userId="a874b685f52134c1" providerId="LiveId" clId="{32370257-5E59-4A9B-A422-F6ACD63A32A5}" dt="2022-01-24T21:07:02.326" v="618" actId="2696"/>
        <pc:sldMkLst>
          <pc:docMk/>
          <pc:sldMk cId="1083414002" sldId="419"/>
        </pc:sldMkLst>
      </pc:sldChg>
      <pc:sldChg chg="del">
        <pc:chgData name="Юлия Третьякова" userId="a874b685f52134c1" providerId="LiveId" clId="{32370257-5E59-4A9B-A422-F6ACD63A32A5}" dt="2022-01-24T21:07:04.598" v="620" actId="2696"/>
        <pc:sldMkLst>
          <pc:docMk/>
          <pc:sldMk cId="3123684836" sldId="420"/>
        </pc:sldMkLst>
      </pc:sldChg>
      <pc:sldChg chg="del">
        <pc:chgData name="Юлия Третьякова" userId="a874b685f52134c1" providerId="LiveId" clId="{32370257-5E59-4A9B-A422-F6ACD63A32A5}" dt="2022-01-24T21:07:06.508" v="621" actId="2696"/>
        <pc:sldMkLst>
          <pc:docMk/>
          <pc:sldMk cId="1536940698" sldId="421"/>
        </pc:sldMkLst>
      </pc:sldChg>
      <pc:sldChg chg="del">
        <pc:chgData name="Юлия Третьякова" userId="a874b685f52134c1" providerId="LiveId" clId="{32370257-5E59-4A9B-A422-F6ACD63A32A5}" dt="2022-01-24T21:07:03.481" v="619" actId="2696"/>
        <pc:sldMkLst>
          <pc:docMk/>
          <pc:sldMk cId="3727004579" sldId="422"/>
        </pc:sldMkLst>
      </pc:sldChg>
      <pc:sldChg chg="addSp delSp modSp add mod">
        <pc:chgData name="Юлия Третьякова" userId="a874b685f52134c1" providerId="LiveId" clId="{32370257-5E59-4A9B-A422-F6ACD63A32A5}" dt="2022-01-24T20:49:48.078" v="415" actId="20577"/>
        <pc:sldMkLst>
          <pc:docMk/>
          <pc:sldMk cId="1968818073" sldId="423"/>
        </pc:sldMkLst>
        <pc:spChg chg="del mod">
          <ac:chgData name="Юлия Третьякова" userId="a874b685f52134c1" providerId="LiveId" clId="{32370257-5E59-4A9B-A422-F6ACD63A32A5}" dt="2022-01-24T20:46:57.690" v="310" actId="21"/>
          <ac:spMkLst>
            <pc:docMk/>
            <pc:sldMk cId="1968818073" sldId="423"/>
            <ac:spMk id="9" creationId="{C274CCE6-363D-4349-85D9-E5A337A8199A}"/>
          </ac:spMkLst>
        </pc:spChg>
        <pc:spChg chg="del mod">
          <ac:chgData name="Юлия Третьякова" userId="a874b685f52134c1" providerId="LiveId" clId="{32370257-5E59-4A9B-A422-F6ACD63A32A5}" dt="2022-01-24T20:47:11.604" v="315" actId="21"/>
          <ac:spMkLst>
            <pc:docMk/>
            <pc:sldMk cId="1968818073" sldId="423"/>
            <ac:spMk id="11" creationId="{5665AC0F-EFAE-4EB0-9647-04C687A42A8F}"/>
          </ac:spMkLst>
        </pc:spChg>
        <pc:graphicFrameChg chg="mod">
          <ac:chgData name="Юлия Третьякова" userId="a874b685f52134c1" providerId="LiveId" clId="{32370257-5E59-4A9B-A422-F6ACD63A32A5}" dt="2022-01-24T20:49:48.078" v="415" actId="20577"/>
          <ac:graphicFrameMkLst>
            <pc:docMk/>
            <pc:sldMk cId="1968818073" sldId="423"/>
            <ac:graphicFrameMk id="14" creationId="{1690D4BF-223E-4527-9A24-BE4B8889BF69}"/>
          </ac:graphicFrameMkLst>
        </pc:graphicFrameChg>
        <pc:picChg chg="add mod">
          <ac:chgData name="Юлия Третьякова" userId="a874b685f52134c1" providerId="LiveId" clId="{32370257-5E59-4A9B-A422-F6ACD63A32A5}" dt="2022-01-24T20:48:26.777" v="319" actId="14100"/>
          <ac:picMkLst>
            <pc:docMk/>
            <pc:sldMk cId="1968818073" sldId="423"/>
            <ac:picMk id="13" creationId="{7D4C9EFD-12E3-4971-ACDA-F857674E316C}"/>
          </ac:picMkLst>
        </pc:picChg>
        <pc:picChg chg="mod">
          <ac:chgData name="Юлия Третьякова" userId="a874b685f52134c1" providerId="LiveId" clId="{32370257-5E59-4A9B-A422-F6ACD63A32A5}" dt="2022-01-24T20:47:06.122" v="313" actId="1076"/>
          <ac:picMkLst>
            <pc:docMk/>
            <pc:sldMk cId="1968818073" sldId="423"/>
            <ac:picMk id="15" creationId="{0EE00707-A057-4816-B40A-A7B35E080A47}"/>
          </ac:picMkLst>
        </pc:picChg>
        <pc:cxnChg chg="del">
          <ac:chgData name="Юлия Третьякова" userId="a874b685f52134c1" providerId="LiveId" clId="{32370257-5E59-4A9B-A422-F6ACD63A32A5}" dt="2022-01-24T20:47:01.206" v="311" actId="478"/>
          <ac:cxnSpMkLst>
            <pc:docMk/>
            <pc:sldMk cId="1968818073" sldId="423"/>
            <ac:cxnSpMk id="10" creationId="{83ADECDC-30C4-46AA-B8E4-780C9BBA2AD4}"/>
          </ac:cxnSpMkLst>
        </pc:cxnChg>
        <pc:cxnChg chg="del">
          <ac:chgData name="Юлия Третьякова" userId="a874b685f52134c1" providerId="LiveId" clId="{32370257-5E59-4A9B-A422-F6ACD63A32A5}" dt="2022-01-24T20:47:03.584" v="312" actId="478"/>
          <ac:cxnSpMkLst>
            <pc:docMk/>
            <pc:sldMk cId="1968818073" sldId="423"/>
            <ac:cxnSpMk id="12" creationId="{6C72B935-2E1B-46EA-9894-B558E1226DB5}"/>
          </ac:cxnSpMkLst>
        </pc:cxnChg>
      </pc:sldChg>
      <pc:sldChg chg="addSp delSp modSp add mod">
        <pc:chgData name="Юлия Третьякова" userId="a874b685f52134c1" providerId="LiveId" clId="{32370257-5E59-4A9B-A422-F6ACD63A32A5}" dt="2022-01-24T20:51:11.779" v="422" actId="9405"/>
        <pc:sldMkLst>
          <pc:docMk/>
          <pc:sldMk cId="2811025447" sldId="424"/>
        </pc:sldMkLst>
        <pc:picChg chg="add mod">
          <ac:chgData name="Юлия Третьякова" userId="a874b685f52134c1" providerId="LiveId" clId="{32370257-5E59-4A9B-A422-F6ACD63A32A5}" dt="2022-01-24T20:51:04.954" v="421" actId="14100"/>
          <ac:picMkLst>
            <pc:docMk/>
            <pc:sldMk cId="2811025447" sldId="424"/>
            <ac:picMk id="10" creationId="{A7ABE1EB-5188-43B5-A64E-99E3C10E2792}"/>
          </ac:picMkLst>
        </pc:picChg>
        <pc:picChg chg="del">
          <ac:chgData name="Юлия Третьякова" userId="a874b685f52134c1" providerId="LiveId" clId="{32370257-5E59-4A9B-A422-F6ACD63A32A5}" dt="2022-01-24T20:50:54.137" v="417" actId="478"/>
          <ac:picMkLst>
            <pc:docMk/>
            <pc:sldMk cId="2811025447" sldId="424"/>
            <ac:picMk id="13" creationId="{7D4C9EFD-12E3-4971-ACDA-F857674E316C}"/>
          </ac:picMkLst>
        </pc:picChg>
        <pc:inkChg chg="add">
          <ac:chgData name="Юлия Третьякова" userId="a874b685f52134c1" providerId="LiveId" clId="{32370257-5E59-4A9B-A422-F6ACD63A32A5}" dt="2022-01-24T20:51:11.779" v="422" actId="9405"/>
          <ac:inkMkLst>
            <pc:docMk/>
            <pc:sldMk cId="2811025447" sldId="424"/>
            <ac:inkMk id="4" creationId="{F4FEE19D-AA2E-4AFE-98EF-59DC4468356F}"/>
          </ac:inkMkLst>
        </pc:inkChg>
      </pc:sldChg>
      <pc:sldChg chg="addSp delSp modSp add mod">
        <pc:chgData name="Юлия Третьякова" userId="a874b685f52134c1" providerId="LiveId" clId="{32370257-5E59-4A9B-A422-F6ACD63A32A5}" dt="2022-01-24T21:07:56.278" v="627" actId="20577"/>
        <pc:sldMkLst>
          <pc:docMk/>
          <pc:sldMk cId="3169184265" sldId="425"/>
        </pc:sldMkLst>
        <pc:spChg chg="mod">
          <ac:chgData name="Юлия Третьякова" userId="a874b685f52134c1" providerId="LiveId" clId="{32370257-5E59-4A9B-A422-F6ACD63A32A5}" dt="2022-01-24T21:07:56.278" v="627" actId="20577"/>
          <ac:spMkLst>
            <pc:docMk/>
            <pc:sldMk cId="3169184265" sldId="425"/>
            <ac:spMk id="8" creationId="{00000000-0000-0000-0000-000000000000}"/>
          </ac:spMkLst>
        </pc:spChg>
        <pc:picChg chg="del">
          <ac:chgData name="Юлия Третьякова" userId="a874b685f52134c1" providerId="LiveId" clId="{32370257-5E59-4A9B-A422-F6ACD63A32A5}" dt="2022-01-24T20:59:32.157" v="544" actId="478"/>
          <ac:picMkLst>
            <pc:docMk/>
            <pc:sldMk cId="3169184265" sldId="425"/>
            <ac:picMk id="9" creationId="{3A36607B-9EFC-4AD6-BF9E-ED1CD6AD7652}"/>
          </ac:picMkLst>
        </pc:picChg>
        <pc:picChg chg="add mod">
          <ac:chgData name="Юлия Третьякова" userId="a874b685f52134c1" providerId="LiveId" clId="{32370257-5E59-4A9B-A422-F6ACD63A32A5}" dt="2022-01-24T20:59:45.161" v="549" actId="1076"/>
          <ac:picMkLst>
            <pc:docMk/>
            <pc:sldMk cId="3169184265" sldId="425"/>
            <ac:picMk id="10" creationId="{6D115C28-94EC-45E7-84FE-8BDAF69919DB}"/>
          </ac:picMkLst>
        </pc:picChg>
        <pc:inkChg chg="add">
          <ac:chgData name="Юлия Третьякова" userId="a874b685f52134c1" providerId="LiveId" clId="{32370257-5E59-4A9B-A422-F6ACD63A32A5}" dt="2022-01-24T20:59:52.596" v="550" actId="9405"/>
          <ac:inkMkLst>
            <pc:docMk/>
            <pc:sldMk cId="3169184265" sldId="425"/>
            <ac:inkMk id="3" creationId="{2A1D0770-2054-432C-9C78-6DAF5D1095B5}"/>
          </ac:inkMkLst>
        </pc:inkChg>
        <pc:inkChg chg="add">
          <ac:chgData name="Юлия Третьякова" userId="a874b685f52134c1" providerId="LiveId" clId="{32370257-5E59-4A9B-A422-F6ACD63A32A5}" dt="2022-01-24T20:59:57.431" v="551" actId="9405"/>
          <ac:inkMkLst>
            <pc:docMk/>
            <pc:sldMk cId="3169184265" sldId="425"/>
            <ac:inkMk id="7" creationId="{4DBB2816-956D-4B7E-827D-01BFE2434AD2}"/>
          </ac:inkMkLst>
        </pc:inkChg>
      </pc:sldChg>
      <pc:sldChg chg="addSp delSp modSp add mod">
        <pc:chgData name="Юлия Третьякова" userId="a874b685f52134c1" providerId="LiveId" clId="{32370257-5E59-4A9B-A422-F6ACD63A32A5}" dt="2022-01-24T21:08:04.202" v="628"/>
        <pc:sldMkLst>
          <pc:docMk/>
          <pc:sldMk cId="4199887774" sldId="426"/>
        </pc:sldMkLst>
        <pc:spChg chg="mod">
          <ac:chgData name="Юлия Третьякова" userId="a874b685f52134c1" providerId="LiveId" clId="{32370257-5E59-4A9B-A422-F6ACD63A32A5}" dt="2022-01-24T21:08:04.202" v="628"/>
          <ac:spMkLst>
            <pc:docMk/>
            <pc:sldMk cId="4199887774" sldId="426"/>
            <ac:spMk id="8" creationId="{00000000-0000-0000-0000-000000000000}"/>
          </ac:spMkLst>
        </pc:spChg>
        <pc:picChg chg="del">
          <ac:chgData name="Юлия Третьякова" userId="a874b685f52134c1" providerId="LiveId" clId="{32370257-5E59-4A9B-A422-F6ACD63A32A5}" dt="2022-01-24T21:00:47.876" v="553" actId="478"/>
          <ac:picMkLst>
            <pc:docMk/>
            <pc:sldMk cId="4199887774" sldId="426"/>
            <ac:picMk id="10" creationId="{6D115C28-94EC-45E7-84FE-8BDAF69919DB}"/>
          </ac:picMkLst>
        </pc:picChg>
        <pc:picChg chg="add mod">
          <ac:chgData name="Юлия Третьякова" userId="a874b685f52134c1" providerId="LiveId" clId="{32370257-5E59-4A9B-A422-F6ACD63A32A5}" dt="2022-01-24T21:00:55.169" v="556" actId="1076"/>
          <ac:picMkLst>
            <pc:docMk/>
            <pc:sldMk cId="4199887774" sldId="426"/>
            <ac:picMk id="11" creationId="{BC285BF3-19B0-471E-AD01-6206558A906C}"/>
          </ac:picMkLst>
        </pc:picChg>
        <pc:picChg chg="add mod">
          <ac:chgData name="Юлия Третьякова" userId="a874b685f52134c1" providerId="LiveId" clId="{32370257-5E59-4A9B-A422-F6ACD63A32A5}" dt="2022-01-24T21:02:17.120" v="558" actId="1076"/>
          <ac:picMkLst>
            <pc:docMk/>
            <pc:sldMk cId="4199887774" sldId="426"/>
            <ac:picMk id="1026" creationId="{A9AEE19B-1BDA-4C42-9A96-AFD8D47F5192}"/>
          </ac:picMkLst>
        </pc:picChg>
      </pc:sldChg>
      <pc:sldChg chg="addSp delSp modSp add mod ord">
        <pc:chgData name="Юлия Третьякова" userId="a874b685f52134c1" providerId="LiveId" clId="{32370257-5E59-4A9B-A422-F6ACD63A32A5}" dt="2022-01-24T21:08:12.961" v="629"/>
        <pc:sldMkLst>
          <pc:docMk/>
          <pc:sldMk cId="2911333043" sldId="427"/>
        </pc:sldMkLst>
        <pc:spChg chg="mod">
          <ac:chgData name="Юлия Третьякова" userId="a874b685f52134c1" providerId="LiveId" clId="{32370257-5E59-4A9B-A422-F6ACD63A32A5}" dt="2022-01-24T21:08:12.961" v="629"/>
          <ac:spMkLst>
            <pc:docMk/>
            <pc:sldMk cId="2911333043" sldId="427"/>
            <ac:spMk id="8" creationId="{00000000-0000-0000-0000-000000000000}"/>
          </ac:spMkLst>
        </pc:spChg>
        <pc:picChg chg="del">
          <ac:chgData name="Юлия Третьякова" userId="a874b685f52134c1" providerId="LiveId" clId="{32370257-5E59-4A9B-A422-F6ACD63A32A5}" dt="2022-01-24T21:03:32.411" v="562" actId="478"/>
          <ac:picMkLst>
            <pc:docMk/>
            <pc:sldMk cId="2911333043" sldId="427"/>
            <ac:picMk id="10" creationId="{6D115C28-94EC-45E7-84FE-8BDAF69919DB}"/>
          </ac:picMkLst>
        </pc:picChg>
        <pc:picChg chg="add mod">
          <ac:chgData name="Юлия Третьякова" userId="a874b685f52134c1" providerId="LiveId" clId="{32370257-5E59-4A9B-A422-F6ACD63A32A5}" dt="2022-01-24T21:03:39.353" v="565" actId="1076"/>
          <ac:picMkLst>
            <pc:docMk/>
            <pc:sldMk cId="2911333043" sldId="427"/>
            <ac:picMk id="11" creationId="{C7F1FB26-CFF6-4D23-A9FD-00599D20CC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Многопоточность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Y="-3176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Параллельное использование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16" custLinFactNeighborY="-2390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Параллельное использование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16" custLinFactNeighborY="-2390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Y="-3176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38" custLinFactNeighborY="154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38" custLinFactNeighborY="154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38" custLinFactNeighborY="154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/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38" custLinFactNeighborY="154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Списки с пропусками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138" custLinFactNeighborY="154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0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Многопоточность</a:t>
          </a:r>
          <a:endParaRPr lang="en-US" sz="3600" b="0" i="1" kern="1200" dirty="0"/>
        </a:p>
      </dsp:txBody>
      <dsp:txXfrm>
        <a:off x="50261" y="50261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0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Параллельное использование</a:t>
          </a:r>
          <a:endParaRPr lang="en-US" sz="3600" b="0" i="1" kern="1200" dirty="0"/>
        </a:p>
      </dsp:txBody>
      <dsp:txXfrm>
        <a:off x="50261" y="50261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0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Параллельное использование</a:t>
          </a:r>
          <a:endParaRPr lang="en-US" sz="3600" b="0" i="1" kern="1200" dirty="0"/>
        </a:p>
      </dsp:txBody>
      <dsp:txXfrm>
        <a:off x="50261" y="50261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0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Списки с пропусками</a:t>
          </a:r>
          <a:endParaRPr lang="en-US" sz="3600" b="0" i="1" kern="1200" dirty="0"/>
        </a:p>
      </dsp:txBody>
      <dsp:txXfrm>
        <a:off x="50261" y="50261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27699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Списки с пропусками</a:t>
          </a:r>
          <a:endParaRPr lang="en-US" sz="3600" b="0" i="1" kern="1200" dirty="0"/>
        </a:p>
      </dsp:txBody>
      <dsp:txXfrm>
        <a:off x="50261" y="77960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27699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Списки с пропусками</a:t>
          </a:r>
          <a:endParaRPr lang="en-US" sz="3600" b="0" i="1" kern="1200" dirty="0"/>
        </a:p>
      </dsp:txBody>
      <dsp:txXfrm>
        <a:off x="50261" y="77960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27699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Списки с пропусками</a:t>
          </a:r>
          <a:endParaRPr lang="en-US" sz="3600" b="0" i="1" kern="1200" dirty="0"/>
        </a:p>
      </dsp:txBody>
      <dsp:txXfrm>
        <a:off x="50261" y="77960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27699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/>
            <a:t>Списки с пропусками</a:t>
          </a:r>
          <a:endParaRPr lang="en-US" sz="3600" b="0" i="1" kern="1200" dirty="0"/>
        </a:p>
      </dsp:txBody>
      <dsp:txXfrm>
        <a:off x="50261" y="77960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27699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Списки с пропусками</a:t>
          </a:r>
          <a:endParaRPr lang="en-US" sz="3600" b="0" i="1" kern="1200" dirty="0"/>
        </a:p>
      </dsp:txBody>
      <dsp:txXfrm>
        <a:off x="50261" y="77960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1:11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1,'709'0,"-543"11,-43-1,363-6,-275-6,2144 2,-2290 1,1 3,-1 2,77 18,28 11,19 5,73 5,-98-37,-63-6,-72 1,55 13,-2 0,-51-11,0-2,0-1,48-4,-75 2,0-1,0 0,0 0,0 0,7-3,-2-1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4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50,'0'-1,"0"-1,1 1,-1-1,1 0,-1 1,1 0,0-1,0 1,0-1,0 1,0 0,0 0,0-1,0 1,0 0,0 0,1 0,-1 0,0 0,1 1,2-2,2-1,0 0,1 0,11-2,3 2,0 0,0 2,0 1,23 2,7-1,-13-1,-13-1,0 1,36 5,-49-2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56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0,0 0,1 0,-1 0,0 0,1 0,-1 0,1 0,-1-1,1 1,-1 0,1 0,0 0,-1 0,1-1,0 1,0 0,0-1,0 1,-1-1,1 1,0-1,0 1,0-1,0 0,0 1,0-1,0 0,0 0,2 0,5 2,0-2,0 1,10-2,-9 1,6 0,1 0,-1 1,1 1,-1 0,22 6,93 23,-79-21,19 1,-47-8,0 0,0 2,24 8,-14-2,-21-8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2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0,'357'0,"-344"1,24 4,-13-2,-11-1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7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72,'37'-2,"0"-1,59-14,-51 8,34-6,0 3,110-1,661 15,-847-2,0 0,0 0,0 1,0-1,0 1,0 0,0 0,0 0,0 0,0 0,3 3,5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4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50,'0'-1,"0"-1,1 1,-1-1,1 0,-1 1,1 0,0-1,0 1,0-1,0 1,0 0,0 0,0-1,0 1,0 0,0 0,1 0,-1 0,0 0,1 1,2-2,2-1,0 0,1 0,11-2,3 2,0 0,0 2,0 1,23 2,7-1,-13-1,-13-1,0 1,36 5,-49-2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56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0,0 0,1 0,-1 0,0 0,1 0,-1 0,1 0,-1-1,1 1,-1 0,1 0,0 0,-1 0,1-1,0 1,0 0,0-1,0 1,-1-1,1 1,0-1,0 1,0-1,0 0,0 1,0-1,0 0,0 0,2 0,5 2,0-2,0 1,10-2,-9 1,6 0,1 0,-1 1,1 1,-1 0,22 6,93 23,-79-21,19 1,-47-8,0 0,0 2,24 8,-14-2,-21-8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2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0,'357'0,"-344"1,24 4,-13-2,-11-1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7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72,'37'-2,"0"-1,59-14,-51 8,34-6,0 3,110-1,661 15,-847-2,0 0,0 0,0 1,0-1,0 1,0 0,0 0,0 0,0 0,0 0,3 3,5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3:12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3:15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4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50,'0'-1,"0"-1,1 1,-1-1,1 0,-1 1,1 0,0-1,0 1,0-1,0 1,0 0,0 0,0-1,0 1,0 0,0 0,1 0,-1 0,0 0,1 1,2-2,2-1,0 0,1 0,11-2,3 2,0 0,0 2,0 1,23 2,7-1,-13-1,-13-1,0 1,36 5,-49-2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56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0,0 0,1 0,-1 0,0 0,1 0,-1 0,1 0,-1-1,1 1,-1 0,1 0,0 0,-1 0,1-1,0 1,0 0,0-1,0 1,-1-1,1 1,0-1,0 1,0-1,0 0,0 1,0-1,0 0,0 0,2 0,5 2,0-2,0 1,10-2,-9 1,6 0,1 0,-1 1,1 1,-1 0,22 6,93 23,-79-21,19 1,-47-8,0 0,0 2,24 8,-14-2,-21-8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49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50,'0'-1,"0"-1,1 1,-1-1,1 0,-1 1,1 0,0-1,0 1,0-1,0 1,0 0,0 0,0-1,0 1,0 0,0 0,1 0,-1 0,0 0,1 1,2-2,2-1,0 0,1 0,11-2,3 2,0 0,0 2,0 1,23 2,7-1,-13-1,-13-1,0 1,36 5,-49-2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7:56.4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0,0 0,1 0,-1 0,0 0,1 0,-1 0,1 0,-1-1,1 1,-1 0,1 0,0 0,-1 0,1-1,0 1,0 0,0-1,0 1,-1-1,1 1,0-1,0 1,0-1,0 0,0 1,0-1,0 0,0 0,2 0,5 2,0-2,0 1,10-2,-9 1,6 0,1 0,-1 1,1 1,-1 0,22 6,93 23,-79-21,19 1,-47-8,0 0,0 2,24 8,-14-2,-21-8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2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0,'357'0,"-344"1,24 4,-13-2,-11-1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4T20:59:57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72,'37'-2,"0"-1,59-14,-51 8,34-6,0 3,110-1,661 15,-847-2,0 0,0 0,0 1,0-1,0 1,0 0,0 0,0 0,0 0,0 0,3 3,5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9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8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02.02.2022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8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02.02.2022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3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02.02.2022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5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0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5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3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0A0F-41FB-423E-8DBB-207D64A72F60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26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2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2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4.xml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5.xml"/><Relationship Id="rId10" Type="http://schemas.openxmlformats.org/officeDocument/2006/relationships/customXml" Target="../ink/ink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6.xml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6.xml"/><Relationship Id="rId9" Type="http://schemas.openxmlformats.org/officeDocument/2006/relationships/customXml" Target="../ink/ink7.xml"/><Relationship Id="rId1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3.xml"/><Relationship Id="rId3" Type="http://schemas.openxmlformats.org/officeDocument/2006/relationships/diagramLayout" Target="../diagrams/layout7.xml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customXml" Target="../ink/ink12.xml"/><Relationship Id="rId5" Type="http://schemas.openxmlformats.org/officeDocument/2006/relationships/diagramColors" Target="../diagrams/colors7.xml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7.xml"/><Relationship Id="rId9" Type="http://schemas.openxmlformats.org/officeDocument/2006/relationships/customXml" Target="../ink/ink11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7.xml"/><Relationship Id="rId3" Type="http://schemas.openxmlformats.org/officeDocument/2006/relationships/diagramLayout" Target="../diagrams/layout8.xml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customXml" Target="../ink/ink16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24.png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8.xml"/><Relationship Id="rId9" Type="http://schemas.openxmlformats.org/officeDocument/2006/relationships/customXml" Target="../ink/ink15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8" t="5793" r="36279" b="29731"/>
          <a:stretch/>
        </p:blipFill>
        <p:spPr bwMode="auto">
          <a:xfrm>
            <a:off x="9305925" y="0"/>
            <a:ext cx="288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31805"/>
            <a:ext cx="93059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85890" y="2226771"/>
            <a:ext cx="5961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 структуры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979" y="4378462"/>
            <a:ext cx="838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Inter"/>
                <a:ea typeface="Tahoma" panose="020B0604030504040204" pitchFamily="34" charset="0"/>
                <a:cs typeface="Arial" panose="020B0604020202020204" pitchFamily="34" charset="0"/>
              </a:rPr>
              <a:t>АТД. Списки с пропусками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25" y="31805"/>
            <a:ext cx="2233546" cy="2117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41940" r="36770" b="42788"/>
          <a:stretch/>
        </p:blipFill>
        <p:spPr>
          <a:xfrm>
            <a:off x="2158394" y="1136453"/>
            <a:ext cx="757494" cy="600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51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5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34064" y="6754091"/>
            <a:ext cx="4297260" cy="1176990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564494"/>
              </p:ext>
            </p:extLst>
          </p:nvPr>
        </p:nvGraphicFramePr>
        <p:xfrm>
          <a:off x="664354" y="802463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8D3310-C696-4C39-9A51-B170F81BAE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09" t="36969" r="40272" b="42728"/>
          <a:stretch/>
        </p:blipFill>
        <p:spPr>
          <a:xfrm>
            <a:off x="1819120" y="2946861"/>
            <a:ext cx="8340507" cy="26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4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39" y="498574"/>
            <a:ext cx="8376029" cy="1041591"/>
          </a:xfrm>
        </p:spPr>
        <p:txBody>
          <a:bodyPr/>
          <a:lstStyle/>
          <a:p>
            <a:r>
              <a:rPr lang="ru-RU" altLang="ru-RU"/>
              <a:t>Вместе мы можем больше</a:t>
            </a:r>
            <a:br>
              <a:rPr lang="en-US" altLang="ru-RU" dirty="0"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8317" y="6389979"/>
            <a:ext cx="3648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18208" t="11766" r="9053" b="10693"/>
          <a:stretch/>
        </p:blipFill>
        <p:spPr>
          <a:xfrm>
            <a:off x="3135085" y="2022267"/>
            <a:ext cx="5895702" cy="34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94531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109139"/>
              </p:ext>
            </p:extLst>
          </p:nvPr>
        </p:nvGraphicFramePr>
        <p:xfrm>
          <a:off x="614471" y="835054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607214" y="2418128"/>
            <a:ext cx="1082038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				блокирующие									</a:t>
            </a:r>
          </a:p>
          <a:p>
            <a:r>
              <a:rPr lang="ru-RU" sz="2200" b="1" dirty="0"/>
              <a:t>Алгоритмы </a:t>
            </a:r>
          </a:p>
          <a:p>
            <a:r>
              <a:rPr lang="ru-RU" sz="2200" b="1" dirty="0"/>
              <a:t>                             неблокирующие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7BD734-F9CD-4A15-BCD8-41B9C7F2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288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653092-6D12-4D02-83DB-9D834F84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INSERT(ключ, значение)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FIND(ключ)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REMOVE(ключ)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3ADECDC-30C4-46AA-B8E4-780C9BBA2AD4}"/>
              </a:ext>
            </a:extLst>
          </p:cNvPr>
          <p:cNvCxnSpPr/>
          <p:nvPr/>
        </p:nvCxnSpPr>
        <p:spPr>
          <a:xfrm flipV="1">
            <a:off x="2190404" y="2646728"/>
            <a:ext cx="286789" cy="316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C72B935-2E1B-46EA-9894-B558E1226DB5}"/>
              </a:ext>
            </a:extLst>
          </p:cNvPr>
          <p:cNvCxnSpPr>
            <a:cxnSpLocks/>
          </p:cNvCxnSpPr>
          <p:nvPr/>
        </p:nvCxnSpPr>
        <p:spPr>
          <a:xfrm>
            <a:off x="2190404" y="3057927"/>
            <a:ext cx="286789" cy="316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65AC0F-EFAE-4EB0-9647-04C687A42A8F}"/>
              </a:ext>
            </a:extLst>
          </p:cNvPr>
          <p:cNvSpPr txBox="1"/>
          <p:nvPr/>
        </p:nvSpPr>
        <p:spPr>
          <a:xfrm>
            <a:off x="5864629" y="2356658"/>
            <a:ext cx="5605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Параллельные вычисления – к одному элементу данных может обратиться несколько потоков.</a:t>
            </a:r>
          </a:p>
          <a:p>
            <a:endParaRPr lang="ru-RU" dirty="0"/>
          </a:p>
          <a:p>
            <a:r>
              <a:rPr lang="ru-RU" dirty="0"/>
              <a:t>Результат при этом может быть </a:t>
            </a:r>
            <a:r>
              <a:rPr lang="ru-RU" dirty="0" err="1"/>
              <a:t>недетерминирован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E00707-A057-4816-B40A-A7B35E080A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6" t="40550" r="62943" b="31585"/>
          <a:stretch/>
        </p:blipFill>
        <p:spPr bwMode="auto">
          <a:xfrm>
            <a:off x="4006735" y="3790488"/>
            <a:ext cx="2522912" cy="2745962"/>
          </a:xfrm>
          <a:custGeom>
            <a:avLst/>
            <a:gdLst>
              <a:gd name="connsiteX0" fmla="*/ 0 w 2522912"/>
              <a:gd name="connsiteY0" fmla="*/ 0 h 2745962"/>
              <a:gd name="connsiteX1" fmla="*/ 2522912 w 2522912"/>
              <a:gd name="connsiteY1" fmla="*/ 0 h 2745962"/>
              <a:gd name="connsiteX2" fmla="*/ 2522912 w 2522912"/>
              <a:gd name="connsiteY2" fmla="*/ 2745962 h 2745962"/>
              <a:gd name="connsiteX3" fmla="*/ 0 w 2522912"/>
              <a:gd name="connsiteY3" fmla="*/ 2745962 h 2745962"/>
              <a:gd name="connsiteX4" fmla="*/ 0 w 2522912"/>
              <a:gd name="connsiteY4" fmla="*/ 0 h 27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912" h="2745962" fill="none" extrusionOk="0">
                <a:moveTo>
                  <a:pt x="0" y="0"/>
                </a:moveTo>
                <a:cubicBezTo>
                  <a:pt x="929274" y="-33775"/>
                  <a:pt x="1693394" y="138873"/>
                  <a:pt x="2522912" y="0"/>
                </a:cubicBezTo>
                <a:cubicBezTo>
                  <a:pt x="2449141" y="528426"/>
                  <a:pt x="2367029" y="1658206"/>
                  <a:pt x="2522912" y="2745962"/>
                </a:cubicBezTo>
                <a:cubicBezTo>
                  <a:pt x="1308297" y="2608632"/>
                  <a:pt x="929900" y="2608106"/>
                  <a:pt x="0" y="2745962"/>
                </a:cubicBezTo>
                <a:cubicBezTo>
                  <a:pt x="152408" y="2289353"/>
                  <a:pt x="73868" y="390617"/>
                  <a:pt x="0" y="0"/>
                </a:cubicBezTo>
                <a:close/>
              </a:path>
              <a:path w="2522912" h="2745962" stroke="0" extrusionOk="0">
                <a:moveTo>
                  <a:pt x="0" y="0"/>
                </a:moveTo>
                <a:cubicBezTo>
                  <a:pt x="597504" y="-101487"/>
                  <a:pt x="2037803" y="-162162"/>
                  <a:pt x="2522912" y="0"/>
                </a:cubicBezTo>
                <a:cubicBezTo>
                  <a:pt x="2583625" y="1245315"/>
                  <a:pt x="2461840" y="1734442"/>
                  <a:pt x="2522912" y="2745962"/>
                </a:cubicBezTo>
                <a:cubicBezTo>
                  <a:pt x="1959791" y="2796027"/>
                  <a:pt x="762904" y="2587513"/>
                  <a:pt x="0" y="2745962"/>
                </a:cubicBezTo>
                <a:cubicBezTo>
                  <a:pt x="-24452" y="1509954"/>
                  <a:pt x="-67663" y="893857"/>
                  <a:pt x="0" y="0"/>
                </a:cubicBezTo>
                <a:close/>
              </a:path>
            </a:pathLst>
          </a:custGeom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361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94531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595678"/>
              </p:ext>
            </p:extLst>
          </p:nvPr>
        </p:nvGraphicFramePr>
        <p:xfrm>
          <a:off x="614471" y="835054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37BD734-F9CD-4A15-BCD8-41B9C7F2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288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653092-6D12-4D02-83DB-9D834F84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INSERT(ключ, значение)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FIND(ключ)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REMOVE(ключ)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E00707-A057-4816-B40A-A7B35E080A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6" t="40550" r="62943" b="31585"/>
          <a:stretch/>
        </p:blipFill>
        <p:spPr bwMode="auto">
          <a:xfrm>
            <a:off x="793865" y="2646728"/>
            <a:ext cx="2522912" cy="2745962"/>
          </a:xfrm>
          <a:custGeom>
            <a:avLst/>
            <a:gdLst>
              <a:gd name="connsiteX0" fmla="*/ 0 w 2522912"/>
              <a:gd name="connsiteY0" fmla="*/ 0 h 2745962"/>
              <a:gd name="connsiteX1" fmla="*/ 2522912 w 2522912"/>
              <a:gd name="connsiteY1" fmla="*/ 0 h 2745962"/>
              <a:gd name="connsiteX2" fmla="*/ 2522912 w 2522912"/>
              <a:gd name="connsiteY2" fmla="*/ 2745962 h 2745962"/>
              <a:gd name="connsiteX3" fmla="*/ 0 w 2522912"/>
              <a:gd name="connsiteY3" fmla="*/ 2745962 h 2745962"/>
              <a:gd name="connsiteX4" fmla="*/ 0 w 2522912"/>
              <a:gd name="connsiteY4" fmla="*/ 0 h 27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912" h="2745962" fill="none" extrusionOk="0">
                <a:moveTo>
                  <a:pt x="0" y="0"/>
                </a:moveTo>
                <a:cubicBezTo>
                  <a:pt x="929274" y="-33775"/>
                  <a:pt x="1693394" y="138873"/>
                  <a:pt x="2522912" y="0"/>
                </a:cubicBezTo>
                <a:cubicBezTo>
                  <a:pt x="2449141" y="528426"/>
                  <a:pt x="2367029" y="1658206"/>
                  <a:pt x="2522912" y="2745962"/>
                </a:cubicBezTo>
                <a:cubicBezTo>
                  <a:pt x="1308297" y="2608632"/>
                  <a:pt x="929900" y="2608106"/>
                  <a:pt x="0" y="2745962"/>
                </a:cubicBezTo>
                <a:cubicBezTo>
                  <a:pt x="152408" y="2289353"/>
                  <a:pt x="73868" y="390617"/>
                  <a:pt x="0" y="0"/>
                </a:cubicBezTo>
                <a:close/>
              </a:path>
              <a:path w="2522912" h="2745962" stroke="0" extrusionOk="0">
                <a:moveTo>
                  <a:pt x="0" y="0"/>
                </a:moveTo>
                <a:cubicBezTo>
                  <a:pt x="597504" y="-101487"/>
                  <a:pt x="2037803" y="-162162"/>
                  <a:pt x="2522912" y="0"/>
                </a:cubicBezTo>
                <a:cubicBezTo>
                  <a:pt x="2583625" y="1245315"/>
                  <a:pt x="2461840" y="1734442"/>
                  <a:pt x="2522912" y="2745962"/>
                </a:cubicBezTo>
                <a:cubicBezTo>
                  <a:pt x="1959791" y="2796027"/>
                  <a:pt x="762904" y="2587513"/>
                  <a:pt x="0" y="2745962"/>
                </a:cubicBezTo>
                <a:cubicBezTo>
                  <a:pt x="-24452" y="1509954"/>
                  <a:pt x="-67663" y="893857"/>
                  <a:pt x="0" y="0"/>
                </a:cubicBezTo>
                <a:close/>
              </a:path>
            </a:pathLst>
          </a:custGeom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4C9EFD-12E3-4971-ACDA-F857674E31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47" t="30157" r="38358" b="32725"/>
          <a:stretch/>
        </p:blipFill>
        <p:spPr bwMode="auto">
          <a:xfrm>
            <a:off x="4519294" y="2243973"/>
            <a:ext cx="7155826" cy="3961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881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94531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14471" y="835054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37BD734-F9CD-4A15-BCD8-41B9C7F2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288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C653092-6D12-4D02-83DB-9D834F84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INSERT(ключ, значение)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FIND(ключ)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Courier New" panose="02070309020205020404" pitchFamily="49" charset="0"/>
              </a:rPr>
              <a:t>REMOVE(ключ)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E00707-A057-4816-B40A-A7B35E080A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6" t="40550" r="62943" b="31585"/>
          <a:stretch/>
        </p:blipFill>
        <p:spPr bwMode="auto">
          <a:xfrm>
            <a:off x="793865" y="2646728"/>
            <a:ext cx="2522912" cy="2745962"/>
          </a:xfrm>
          <a:custGeom>
            <a:avLst/>
            <a:gdLst>
              <a:gd name="connsiteX0" fmla="*/ 0 w 2522912"/>
              <a:gd name="connsiteY0" fmla="*/ 0 h 2745962"/>
              <a:gd name="connsiteX1" fmla="*/ 2522912 w 2522912"/>
              <a:gd name="connsiteY1" fmla="*/ 0 h 2745962"/>
              <a:gd name="connsiteX2" fmla="*/ 2522912 w 2522912"/>
              <a:gd name="connsiteY2" fmla="*/ 2745962 h 2745962"/>
              <a:gd name="connsiteX3" fmla="*/ 0 w 2522912"/>
              <a:gd name="connsiteY3" fmla="*/ 2745962 h 2745962"/>
              <a:gd name="connsiteX4" fmla="*/ 0 w 2522912"/>
              <a:gd name="connsiteY4" fmla="*/ 0 h 274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912" h="2745962" fill="none" extrusionOk="0">
                <a:moveTo>
                  <a:pt x="0" y="0"/>
                </a:moveTo>
                <a:cubicBezTo>
                  <a:pt x="929274" y="-33775"/>
                  <a:pt x="1693394" y="138873"/>
                  <a:pt x="2522912" y="0"/>
                </a:cubicBezTo>
                <a:cubicBezTo>
                  <a:pt x="2449141" y="528426"/>
                  <a:pt x="2367029" y="1658206"/>
                  <a:pt x="2522912" y="2745962"/>
                </a:cubicBezTo>
                <a:cubicBezTo>
                  <a:pt x="1308297" y="2608632"/>
                  <a:pt x="929900" y="2608106"/>
                  <a:pt x="0" y="2745962"/>
                </a:cubicBezTo>
                <a:cubicBezTo>
                  <a:pt x="152408" y="2289353"/>
                  <a:pt x="73868" y="390617"/>
                  <a:pt x="0" y="0"/>
                </a:cubicBezTo>
                <a:close/>
              </a:path>
              <a:path w="2522912" h="2745962" stroke="0" extrusionOk="0">
                <a:moveTo>
                  <a:pt x="0" y="0"/>
                </a:moveTo>
                <a:cubicBezTo>
                  <a:pt x="597504" y="-101487"/>
                  <a:pt x="2037803" y="-162162"/>
                  <a:pt x="2522912" y="0"/>
                </a:cubicBezTo>
                <a:cubicBezTo>
                  <a:pt x="2583625" y="1245315"/>
                  <a:pt x="2461840" y="1734442"/>
                  <a:pt x="2522912" y="2745962"/>
                </a:cubicBezTo>
                <a:cubicBezTo>
                  <a:pt x="1959791" y="2796027"/>
                  <a:pt x="762904" y="2587513"/>
                  <a:pt x="0" y="2745962"/>
                </a:cubicBezTo>
                <a:cubicBezTo>
                  <a:pt x="-24452" y="1509954"/>
                  <a:pt x="-67663" y="893857"/>
                  <a:pt x="0" y="0"/>
                </a:cubicBezTo>
                <a:close/>
              </a:path>
            </a:pathLst>
          </a:custGeom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ABE1EB-5188-43B5-A64E-99E3C10E27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21" t="30157" r="36647" b="33105"/>
          <a:stretch/>
        </p:blipFill>
        <p:spPr bwMode="auto">
          <a:xfrm>
            <a:off x="4097914" y="2391987"/>
            <a:ext cx="7324490" cy="3705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4FEE19D-AA2E-4AFE-98EF-59DC4468356F}"/>
                  </a:ext>
                </a:extLst>
              </p14:cNvPr>
              <p14:cNvContentPartPr/>
              <p14:nvPr/>
            </p14:nvContentPartPr>
            <p14:xfrm>
              <a:off x="5024978" y="5348651"/>
              <a:ext cx="2045160" cy="842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4FEE19D-AA2E-4AFE-98EF-59DC446835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0978" y="5241011"/>
                <a:ext cx="2152800" cy="2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506947" y="3487578"/>
            <a:ext cx="10928081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117729"/>
              </p:ext>
            </p:extLst>
          </p:nvPr>
        </p:nvGraphicFramePr>
        <p:xfrm>
          <a:off x="614471" y="835054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37BD734-F9CD-4A15-BCD8-41B9C7F2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288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EEDBDD7-1842-4D98-B49E-F5DFE6B90672}"/>
                  </a:ext>
                </a:extLst>
              </p14:cNvPr>
              <p14:cNvContentPartPr/>
              <p14:nvPr/>
            </p14:nvContentPartPr>
            <p14:xfrm>
              <a:off x="8412218" y="5494124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EEDBDD7-1842-4D98-B49E-F5DFE6B906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8218" y="53864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C39ED05-CB44-4E71-9617-C0A40B3647BF}"/>
                  </a:ext>
                </a:extLst>
              </p14:cNvPr>
              <p14:cNvContentPartPr/>
              <p14:nvPr/>
            </p14:nvContentPartPr>
            <p14:xfrm>
              <a:off x="8457938" y="5211884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C39ED05-CB44-4E71-9617-C0A40B3647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4298" y="5103884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3C7440-3903-4615-9A84-DF7BAD704A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563" t="59297" r="37574" b="14228"/>
          <a:stretch/>
        </p:blipFill>
        <p:spPr bwMode="auto">
          <a:xfrm>
            <a:off x="1711043" y="2021033"/>
            <a:ext cx="8672195" cy="4806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491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34064" y="6754091"/>
            <a:ext cx="4297260" cy="1176990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865879"/>
              </p:ext>
            </p:extLst>
          </p:nvPr>
        </p:nvGraphicFramePr>
        <p:xfrm>
          <a:off x="664354" y="802463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36607B-9EFC-4AD6-BF9E-ED1CD6AD76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07" t="33961" r="35293" b="35259"/>
          <a:stretch/>
        </p:blipFill>
        <p:spPr bwMode="auto">
          <a:xfrm>
            <a:off x="1064030" y="2352543"/>
            <a:ext cx="9745980" cy="4125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14:cNvPr>
              <p14:cNvContentPartPr/>
              <p14:nvPr/>
            </p14:nvContentPartPr>
            <p14:xfrm>
              <a:off x="5486138" y="3344367"/>
              <a:ext cx="144720" cy="18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498" y="3236727"/>
                <a:ext cx="252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14:cNvPr>
              <p14:cNvContentPartPr/>
              <p14:nvPr/>
            </p14:nvContentPartPr>
            <p14:xfrm>
              <a:off x="6849458" y="5722887"/>
              <a:ext cx="216720" cy="45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5818" y="5615247"/>
                <a:ext cx="32436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340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34064" y="6754091"/>
            <a:ext cx="4297260" cy="1176990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64354" y="802463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14:cNvPr>
              <p14:cNvContentPartPr/>
              <p14:nvPr/>
            </p14:nvContentPartPr>
            <p14:xfrm>
              <a:off x="5486138" y="3344367"/>
              <a:ext cx="144720" cy="18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003" y="3234207"/>
                <a:ext cx="252628" cy="2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14:cNvPr>
              <p14:cNvContentPartPr/>
              <p14:nvPr/>
            </p14:nvContentPartPr>
            <p14:xfrm>
              <a:off x="6849458" y="5722887"/>
              <a:ext cx="216720" cy="45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5368" y="5614887"/>
                <a:ext cx="324539" cy="2613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115C28-94EC-45E7-84FE-8BDAF69919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136" t="32172" r="35020" b="34430"/>
          <a:stretch/>
        </p:blipFill>
        <p:spPr bwMode="auto">
          <a:xfrm>
            <a:off x="1109374" y="2070189"/>
            <a:ext cx="10042929" cy="4618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14:cNvPr>
              <p14:cNvContentPartPr/>
              <p14:nvPr/>
            </p14:nvContentPartPr>
            <p14:xfrm>
              <a:off x="5556698" y="3366327"/>
              <a:ext cx="160200" cy="4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3058" y="3258327"/>
                <a:ext cx="267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14:cNvPr>
              <p14:cNvContentPartPr/>
              <p14:nvPr/>
            </p14:nvContentPartPr>
            <p14:xfrm>
              <a:off x="3748778" y="5996487"/>
              <a:ext cx="527040" cy="262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5138" y="5888847"/>
                <a:ext cx="63468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18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34064" y="6754091"/>
            <a:ext cx="4297260" cy="1176990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64354" y="802463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14:cNvPr>
              <p14:cNvContentPartPr/>
              <p14:nvPr/>
            </p14:nvContentPartPr>
            <p14:xfrm>
              <a:off x="5486138" y="3344367"/>
              <a:ext cx="144720" cy="18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003" y="3234207"/>
                <a:ext cx="252628" cy="2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14:cNvPr>
              <p14:cNvContentPartPr/>
              <p14:nvPr/>
            </p14:nvContentPartPr>
            <p14:xfrm>
              <a:off x="6849458" y="5722887"/>
              <a:ext cx="216720" cy="45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5368" y="5614887"/>
                <a:ext cx="324539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14:cNvPr>
              <p14:cNvContentPartPr/>
              <p14:nvPr/>
            </p14:nvContentPartPr>
            <p14:xfrm>
              <a:off x="5556698" y="3366327"/>
              <a:ext cx="160200" cy="4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2698" y="3258327"/>
                <a:ext cx="267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14:cNvPr>
              <p14:cNvContentPartPr/>
              <p14:nvPr/>
            </p14:nvContentPartPr>
            <p14:xfrm>
              <a:off x="3748778" y="5996487"/>
              <a:ext cx="527040" cy="262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4741" y="5886987"/>
                <a:ext cx="634754" cy="24491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285BF3-19B0-471E-AD01-6206558A906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3163" t="34719" r="35365" b="36272"/>
          <a:stretch/>
        </p:blipFill>
        <p:spPr bwMode="auto">
          <a:xfrm>
            <a:off x="1081587" y="2425254"/>
            <a:ext cx="10028826" cy="3945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Бросают монету n раз. Как найти вероятность...? Способы решения и примеры">
            <a:extLst>
              <a:ext uri="{FF2B5EF4-FFF2-40B4-BE49-F238E27FC236}">
                <a16:creationId xmlns:a16="http://schemas.microsoft.com/office/drawing/2014/main" id="{A9AEE19B-1BDA-4C42-9A96-AFD8D47F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755" y="2000726"/>
            <a:ext cx="14859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8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Списки с пропусками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234064" y="6754091"/>
            <a:ext cx="4297260" cy="1176990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64354" y="802463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14:cNvPr>
              <p14:cNvContentPartPr/>
              <p14:nvPr/>
            </p14:nvContentPartPr>
            <p14:xfrm>
              <a:off x="5486138" y="3344367"/>
              <a:ext cx="144720" cy="183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7A6E7EB5-3C7D-4A26-BA51-B783CA200E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003" y="3234207"/>
                <a:ext cx="252628" cy="2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14:cNvPr>
              <p14:cNvContentPartPr/>
              <p14:nvPr/>
            </p14:nvContentPartPr>
            <p14:xfrm>
              <a:off x="6849458" y="5722887"/>
              <a:ext cx="216720" cy="45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E3D020C-79EB-40BF-A32C-0537BD49AE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5368" y="5614887"/>
                <a:ext cx="324539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14:cNvPr>
              <p14:cNvContentPartPr/>
              <p14:nvPr/>
            </p14:nvContentPartPr>
            <p14:xfrm>
              <a:off x="5556698" y="3366327"/>
              <a:ext cx="160200" cy="4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A1D0770-2054-432C-9C78-6DAF5D109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02698" y="3258327"/>
                <a:ext cx="267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14:cNvPr>
              <p14:cNvContentPartPr/>
              <p14:nvPr/>
            </p14:nvContentPartPr>
            <p14:xfrm>
              <a:off x="3748778" y="5996487"/>
              <a:ext cx="527040" cy="2628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4DBB2816-956D-4B7E-827D-01BFE2434A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4741" y="5886987"/>
                <a:ext cx="634754" cy="244915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F1FB26-CFF6-4D23-A9FD-00599D20CC4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952" t="34087" r="35649" b="37160"/>
          <a:stretch/>
        </p:blipFill>
        <p:spPr bwMode="auto">
          <a:xfrm>
            <a:off x="972106" y="2297804"/>
            <a:ext cx="10247787" cy="4003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1333043"/>
      </p:ext>
    </p:extLst>
  </p:cSld>
  <p:clrMapOvr>
    <a:masterClrMapping/>
  </p:clrMapOvr>
</p:sld>
</file>

<file path=ppt/theme/theme1.xml><?xml version="1.0" encoding="utf-8"?>
<a:theme xmlns:a="http://schemas.openxmlformats.org/drawingml/2006/main" name="IT HUB_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HUB_шаблон</Template>
  <TotalTime>29868</TotalTime>
  <Words>220</Words>
  <Application>Microsoft Office PowerPoint</Application>
  <PresentationFormat>Широкоэкранный</PresentationFormat>
  <Paragraphs>141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Inter</vt:lpstr>
      <vt:lpstr>TT Firs Neue</vt:lpstr>
      <vt:lpstr>IT HUB_шаблон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Вместе мы можем больше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Чепуренко</dc:creator>
  <cp:lastModifiedBy>Gleb Kolonin</cp:lastModifiedBy>
  <cp:revision>112</cp:revision>
  <dcterms:created xsi:type="dcterms:W3CDTF">2020-02-19T21:06:40Z</dcterms:created>
  <dcterms:modified xsi:type="dcterms:W3CDTF">2022-02-02T06:08:17Z</dcterms:modified>
</cp:coreProperties>
</file>